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0799763" cy="4319588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5333"/>
            <a:ext cx="10799763" cy="4324921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4971" y="1514522"/>
            <a:ext cx="6880009" cy="1036942"/>
          </a:xfrm>
        </p:spPr>
        <p:txBody>
          <a:bodyPr anchor="b">
            <a:noAutofit/>
          </a:bodyPr>
          <a:lstStyle>
            <a:lvl1pPr algn="r">
              <a:defRPr sz="3401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4971" y="2551463"/>
            <a:ext cx="6880009" cy="69089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87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336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88" y="383963"/>
            <a:ext cx="7614992" cy="2143796"/>
          </a:xfrm>
        </p:spPr>
        <p:txBody>
          <a:bodyPr anchor="ctr">
            <a:normAutofit/>
          </a:bodyPr>
          <a:lstStyle>
            <a:lvl1pPr algn="l">
              <a:defRPr sz="2772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8" y="2815731"/>
            <a:ext cx="7614992" cy="989488"/>
          </a:xfrm>
        </p:spPr>
        <p:txBody>
          <a:bodyPr anchor="ctr">
            <a:normAutofit/>
          </a:bodyPr>
          <a:lstStyle>
            <a:lvl1pPr marL="0" indent="0" algn="l">
              <a:buNone/>
              <a:defRPr sz="113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7990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971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983" y="383964"/>
            <a:ext cx="7169843" cy="1903818"/>
          </a:xfrm>
        </p:spPr>
        <p:txBody>
          <a:bodyPr anchor="ctr">
            <a:normAutofit/>
          </a:bodyPr>
          <a:lstStyle>
            <a:lvl1pPr algn="l">
              <a:defRPr sz="2772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0136" y="2287782"/>
            <a:ext cx="6399536" cy="23997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87990" indent="0">
              <a:buFontTx/>
              <a:buNone/>
              <a:defRPr/>
            </a:lvl2pPr>
            <a:lvl3pPr marL="575981" indent="0">
              <a:buFontTx/>
              <a:buNone/>
              <a:defRPr/>
            </a:lvl3pPr>
            <a:lvl4pPr marL="863971" indent="0">
              <a:buFontTx/>
              <a:buNone/>
              <a:defRPr/>
            </a:lvl4pPr>
            <a:lvl5pPr marL="1151961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8" y="2815731"/>
            <a:ext cx="7614992" cy="989488"/>
          </a:xfrm>
        </p:spPr>
        <p:txBody>
          <a:bodyPr anchor="ctr">
            <a:normAutofit/>
          </a:bodyPr>
          <a:lstStyle>
            <a:lvl1pPr marL="0" indent="0" algn="l">
              <a:buNone/>
              <a:defRPr sz="113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7990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479992" y="497828"/>
            <a:ext cx="539988" cy="368328"/>
          </a:xfrm>
          <a:prstGeom prst="rect">
            <a:avLst/>
          </a:prstGeom>
        </p:spPr>
        <p:txBody>
          <a:bodyPr vert="horz" lIns="57595" tIns="28797" rIns="57595" bIns="28797" rtlCol="0" anchor="ctr">
            <a:noAutofit/>
          </a:bodyPr>
          <a:lstStyle/>
          <a:p>
            <a:pPr lvl="0"/>
            <a:r>
              <a:rPr lang="en-US" sz="503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77494" y="1818129"/>
            <a:ext cx="539988" cy="368328"/>
          </a:xfrm>
          <a:prstGeom prst="rect">
            <a:avLst/>
          </a:prstGeom>
        </p:spPr>
        <p:txBody>
          <a:bodyPr vert="horz" lIns="57595" tIns="28797" rIns="57595" bIns="28797" rtlCol="0" anchor="ctr">
            <a:noAutofit/>
          </a:bodyPr>
          <a:lstStyle/>
          <a:p>
            <a:pPr lvl="0"/>
            <a:r>
              <a:rPr lang="en-US" sz="503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134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5644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88" y="1216884"/>
            <a:ext cx="7614992" cy="1634780"/>
          </a:xfrm>
        </p:spPr>
        <p:txBody>
          <a:bodyPr anchor="b">
            <a:normAutofit/>
          </a:bodyPr>
          <a:lstStyle>
            <a:lvl1pPr algn="l">
              <a:defRPr sz="2772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8" y="2851664"/>
            <a:ext cx="7614992" cy="953556"/>
          </a:xfrm>
        </p:spPr>
        <p:txBody>
          <a:bodyPr anchor="t">
            <a:normAutofit/>
          </a:bodyPr>
          <a:lstStyle>
            <a:lvl1pPr marL="0" indent="0" algn="l">
              <a:buNone/>
              <a:defRPr sz="113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7990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7546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983" y="383964"/>
            <a:ext cx="7169843" cy="1903818"/>
          </a:xfrm>
        </p:spPr>
        <p:txBody>
          <a:bodyPr anchor="ctr">
            <a:normAutofit/>
          </a:bodyPr>
          <a:lstStyle>
            <a:lvl1pPr algn="l">
              <a:defRPr sz="2772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99986" y="2527759"/>
            <a:ext cx="7614992" cy="32390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51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7990" indent="0">
              <a:buFontTx/>
              <a:buNone/>
              <a:defRPr/>
            </a:lvl2pPr>
            <a:lvl3pPr marL="575981" indent="0">
              <a:buFontTx/>
              <a:buNone/>
              <a:defRPr/>
            </a:lvl3pPr>
            <a:lvl4pPr marL="863971" indent="0">
              <a:buFontTx/>
              <a:buNone/>
              <a:defRPr/>
            </a:lvl4pPr>
            <a:lvl5pPr marL="1151961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8" y="2851664"/>
            <a:ext cx="7614992" cy="953556"/>
          </a:xfrm>
        </p:spPr>
        <p:txBody>
          <a:bodyPr anchor="t">
            <a:normAutofit/>
          </a:bodyPr>
          <a:lstStyle>
            <a:lvl1pPr marL="0" indent="0" algn="l">
              <a:buNone/>
              <a:defRPr sz="113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87990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79992" y="497828"/>
            <a:ext cx="539988" cy="368328"/>
          </a:xfrm>
          <a:prstGeom prst="rect">
            <a:avLst/>
          </a:prstGeom>
        </p:spPr>
        <p:txBody>
          <a:bodyPr vert="horz" lIns="57595" tIns="28797" rIns="57595" bIns="28797" rtlCol="0" anchor="ctr">
            <a:noAutofit/>
          </a:bodyPr>
          <a:lstStyle/>
          <a:p>
            <a:pPr lvl="0"/>
            <a:r>
              <a:rPr lang="en-US" sz="503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77494" y="1818129"/>
            <a:ext cx="539988" cy="368328"/>
          </a:xfrm>
          <a:prstGeom prst="rect">
            <a:avLst/>
          </a:prstGeom>
        </p:spPr>
        <p:txBody>
          <a:bodyPr vert="horz" lIns="57595" tIns="28797" rIns="57595" bIns="28797" rtlCol="0" anchor="ctr">
            <a:noAutofit/>
          </a:bodyPr>
          <a:lstStyle/>
          <a:p>
            <a:pPr lvl="0"/>
            <a:r>
              <a:rPr lang="en-US" sz="503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3221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86" y="383964"/>
            <a:ext cx="7607493" cy="1903818"/>
          </a:xfrm>
        </p:spPr>
        <p:txBody>
          <a:bodyPr anchor="ctr">
            <a:normAutofit/>
          </a:bodyPr>
          <a:lstStyle>
            <a:lvl1pPr algn="l">
              <a:defRPr sz="2772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99986" y="2527759"/>
            <a:ext cx="7614992" cy="32390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512">
                <a:solidFill>
                  <a:schemeClr val="accent1"/>
                </a:solidFill>
              </a:defRPr>
            </a:lvl1pPr>
            <a:lvl2pPr marL="287990" indent="0">
              <a:buFontTx/>
              <a:buNone/>
              <a:defRPr/>
            </a:lvl2pPr>
            <a:lvl3pPr marL="575981" indent="0">
              <a:buFontTx/>
              <a:buNone/>
              <a:defRPr/>
            </a:lvl3pPr>
            <a:lvl4pPr marL="863971" indent="0">
              <a:buFontTx/>
              <a:buNone/>
              <a:defRPr/>
            </a:lvl4pPr>
            <a:lvl5pPr marL="1151961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8" y="2851664"/>
            <a:ext cx="7614992" cy="953556"/>
          </a:xfrm>
        </p:spPr>
        <p:txBody>
          <a:bodyPr anchor="t">
            <a:normAutofit/>
          </a:bodyPr>
          <a:lstStyle>
            <a:lvl1pPr marL="0" indent="0" algn="l">
              <a:buNone/>
              <a:defRPr sz="113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87990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4377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2626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7824" y="383963"/>
            <a:ext cx="1155751" cy="3307685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9988" y="383963"/>
            <a:ext cx="6253933" cy="330768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078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268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195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88" y="1701172"/>
            <a:ext cx="7614992" cy="1150492"/>
          </a:xfrm>
        </p:spPr>
        <p:txBody>
          <a:bodyPr anchor="b"/>
          <a:lstStyle>
            <a:lvl1pPr algn="l">
              <a:defRPr sz="252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8" y="2851664"/>
            <a:ext cx="7614992" cy="541933"/>
          </a:xfrm>
        </p:spPr>
        <p:txBody>
          <a:bodyPr anchor="t"/>
          <a:lstStyle>
            <a:lvl1pPr marL="0" indent="0" algn="l">
              <a:buNone/>
              <a:defRPr sz="12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87990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943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9988" y="1360871"/>
            <a:ext cx="3706249" cy="244434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733" y="1360872"/>
            <a:ext cx="3706248" cy="244434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105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580" y="1361119"/>
            <a:ext cx="3707656" cy="362965"/>
          </a:xfrm>
        </p:spPr>
        <p:txBody>
          <a:bodyPr anchor="b">
            <a:noAutofit/>
          </a:bodyPr>
          <a:lstStyle>
            <a:lvl1pPr marL="0" indent="0">
              <a:buNone/>
              <a:defRPr sz="1512" b="0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580" y="1724085"/>
            <a:ext cx="3707656" cy="2081135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7327" y="1361119"/>
            <a:ext cx="3707651" cy="362965"/>
          </a:xfrm>
        </p:spPr>
        <p:txBody>
          <a:bodyPr anchor="b">
            <a:noAutofit/>
          </a:bodyPr>
          <a:lstStyle>
            <a:lvl1pPr marL="0" indent="0">
              <a:buNone/>
              <a:defRPr sz="1512" b="0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7328" y="1724085"/>
            <a:ext cx="3707650" cy="2081135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673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87" y="383963"/>
            <a:ext cx="7614992" cy="83192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197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959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88" y="943913"/>
            <a:ext cx="3414369" cy="805256"/>
          </a:xfrm>
        </p:spPr>
        <p:txBody>
          <a:bodyPr anchor="b">
            <a:normAutofit/>
          </a:bodyPr>
          <a:lstStyle>
            <a:lvl1pPr>
              <a:defRPr sz="12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6852" y="324331"/>
            <a:ext cx="3998128" cy="3480888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988" y="1749168"/>
            <a:ext cx="3414369" cy="1627844"/>
          </a:xfrm>
        </p:spPr>
        <p:txBody>
          <a:bodyPr>
            <a:normAutofit/>
          </a:bodyPr>
          <a:lstStyle>
            <a:lvl1pPr marL="0" indent="0">
              <a:buNone/>
              <a:defRPr sz="882"/>
            </a:lvl1pPr>
            <a:lvl2pPr marL="287904" indent="0">
              <a:buNone/>
              <a:defRPr sz="882"/>
            </a:lvl2pPr>
            <a:lvl3pPr marL="575808" indent="0">
              <a:buNone/>
              <a:defRPr sz="756"/>
            </a:lvl3pPr>
            <a:lvl4pPr marL="863712" indent="0">
              <a:buNone/>
              <a:defRPr sz="630"/>
            </a:lvl4pPr>
            <a:lvl5pPr marL="1151615" indent="0">
              <a:buNone/>
              <a:defRPr sz="630"/>
            </a:lvl5pPr>
            <a:lvl6pPr marL="1439519" indent="0">
              <a:buNone/>
              <a:defRPr sz="630"/>
            </a:lvl6pPr>
            <a:lvl7pPr marL="1727423" indent="0">
              <a:buNone/>
              <a:defRPr sz="630"/>
            </a:lvl7pPr>
            <a:lvl8pPr marL="2015327" indent="0">
              <a:buNone/>
              <a:defRPr sz="630"/>
            </a:lvl8pPr>
            <a:lvl9pPr marL="2303231" indent="0">
              <a:buNone/>
              <a:defRPr sz="63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082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88" y="3023712"/>
            <a:ext cx="7614991" cy="356966"/>
          </a:xfrm>
        </p:spPr>
        <p:txBody>
          <a:bodyPr anchor="b">
            <a:normAutofit/>
          </a:bodyPr>
          <a:lstStyle>
            <a:lvl1pPr algn="l">
              <a:defRPr sz="1512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9987" y="383964"/>
            <a:ext cx="7614992" cy="2422268"/>
          </a:xfrm>
        </p:spPr>
        <p:txBody>
          <a:bodyPr anchor="t">
            <a:normAutofit/>
          </a:bodyPr>
          <a:lstStyle>
            <a:lvl1pPr marL="0" indent="0" algn="ctr">
              <a:buNone/>
              <a:defRPr sz="1008"/>
            </a:lvl1pPr>
            <a:lvl2pPr marL="287990" indent="0">
              <a:buNone/>
              <a:defRPr sz="1008"/>
            </a:lvl2pPr>
            <a:lvl3pPr marL="575981" indent="0">
              <a:buNone/>
              <a:defRPr sz="1008"/>
            </a:lvl3pPr>
            <a:lvl4pPr marL="863971" indent="0">
              <a:buNone/>
              <a:defRPr sz="1008"/>
            </a:lvl4pPr>
            <a:lvl5pPr marL="1151961" indent="0">
              <a:buNone/>
              <a:defRPr sz="1008"/>
            </a:lvl5pPr>
            <a:lvl6pPr marL="1439951" indent="0">
              <a:buNone/>
              <a:defRPr sz="1008"/>
            </a:lvl6pPr>
            <a:lvl7pPr marL="1727942" indent="0">
              <a:buNone/>
              <a:defRPr sz="1008"/>
            </a:lvl7pPr>
            <a:lvl8pPr marL="2015932" indent="0">
              <a:buNone/>
              <a:defRPr sz="1008"/>
            </a:lvl8pPr>
            <a:lvl9pPr marL="2303922" indent="0">
              <a:buNone/>
              <a:defRPr sz="1008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988" y="3380678"/>
            <a:ext cx="7614991" cy="424542"/>
          </a:xfrm>
        </p:spPr>
        <p:txBody>
          <a:bodyPr>
            <a:normAutofit/>
          </a:bodyPr>
          <a:lstStyle>
            <a:lvl1pPr marL="0" indent="0">
              <a:buNone/>
              <a:defRPr sz="756"/>
            </a:lvl1pPr>
            <a:lvl2pPr marL="287990" indent="0">
              <a:buNone/>
              <a:defRPr sz="756"/>
            </a:lvl2pPr>
            <a:lvl3pPr marL="575981" indent="0">
              <a:buNone/>
              <a:defRPr sz="630"/>
            </a:lvl3pPr>
            <a:lvl4pPr marL="863971" indent="0">
              <a:buNone/>
              <a:defRPr sz="567"/>
            </a:lvl4pPr>
            <a:lvl5pPr marL="1151961" indent="0">
              <a:buNone/>
              <a:defRPr sz="567"/>
            </a:lvl5pPr>
            <a:lvl6pPr marL="1439951" indent="0">
              <a:buNone/>
              <a:defRPr sz="567"/>
            </a:lvl6pPr>
            <a:lvl7pPr marL="1727942" indent="0">
              <a:buNone/>
              <a:defRPr sz="567"/>
            </a:lvl7pPr>
            <a:lvl8pPr marL="2015932" indent="0">
              <a:buNone/>
              <a:defRPr sz="567"/>
            </a:lvl8pPr>
            <a:lvl9pPr marL="2303922" indent="0">
              <a:buNone/>
              <a:defRPr sz="56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483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5333"/>
            <a:ext cx="10799763" cy="4324921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9987" y="383963"/>
            <a:ext cx="7614992" cy="8319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7" y="1360872"/>
            <a:ext cx="7614992" cy="2444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82360" y="3805220"/>
            <a:ext cx="80780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97C30-66D0-44DA-8044-33759190208C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9987" y="3805220"/>
            <a:ext cx="5578471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9673" y="3805220"/>
            <a:ext cx="605307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7">
                <a:solidFill>
                  <a:schemeClr val="accent1"/>
                </a:solidFill>
              </a:defRPr>
            </a:lvl1pPr>
          </a:lstStyle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241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287990" rtl="0" eaLnBrk="1" latinLnBrk="0" hangingPunct="1">
        <a:spcBef>
          <a:spcPct val="0"/>
        </a:spcBef>
        <a:buNone/>
        <a:defRPr sz="226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5993" indent="-215993" algn="l" defTabSz="287990" rtl="0" eaLnBrk="1" latinLnBrk="0" hangingPunct="1">
        <a:spcBef>
          <a:spcPts val="63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67984" indent="-179994" algn="l" defTabSz="287990" rtl="0" eaLnBrk="1" latinLnBrk="0" hangingPunct="1">
        <a:spcBef>
          <a:spcPts val="63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0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19976" indent="-143995" algn="l" defTabSz="287990" rtl="0" eaLnBrk="1" latinLnBrk="0" hangingPunct="1">
        <a:spcBef>
          <a:spcPts val="63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8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07966" indent="-143995" algn="l" defTabSz="287990" rtl="0" eaLnBrk="1" latinLnBrk="0" hangingPunct="1">
        <a:spcBef>
          <a:spcPts val="63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95956" indent="-143995" algn="l" defTabSz="287990" rtl="0" eaLnBrk="1" latinLnBrk="0" hangingPunct="1">
        <a:spcBef>
          <a:spcPts val="63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583947" indent="-143995" algn="l" defTabSz="287990" rtl="0" eaLnBrk="1" latinLnBrk="0" hangingPunct="1">
        <a:spcBef>
          <a:spcPts val="63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871937" indent="-143995" algn="l" defTabSz="287990" rtl="0" eaLnBrk="1" latinLnBrk="0" hangingPunct="1">
        <a:spcBef>
          <a:spcPts val="63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59927" indent="-143995" algn="l" defTabSz="287990" rtl="0" eaLnBrk="1" latinLnBrk="0" hangingPunct="1">
        <a:spcBef>
          <a:spcPts val="63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47917" indent="-143995" algn="l" defTabSz="287990" rtl="0" eaLnBrk="1" latinLnBrk="0" hangingPunct="1">
        <a:spcBef>
          <a:spcPts val="63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90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287990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287990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287990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287990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287990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287990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287990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287990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系徽圖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59" y="457849"/>
            <a:ext cx="1911545" cy="17248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4555" y="1001980"/>
            <a:ext cx="10899648" cy="3090735"/>
          </a:xfrm>
        </p:spPr>
        <p:txBody>
          <a:bodyPr>
            <a:noAutofit/>
          </a:bodyPr>
          <a:lstStyle/>
          <a:p>
            <a:pPr algn="ctr"/>
            <a:r>
              <a:rPr lang="zh-TW" altLang="en-US" sz="5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狂</a:t>
            </a:r>
            <a:r>
              <a:rPr lang="zh-TW" altLang="en-US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賀！</a:t>
            </a:r>
            <a:r>
              <a:rPr lang="en-US" altLang="zh-TW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本系畢業生</a:t>
            </a:r>
            <a:r>
              <a:rPr lang="en-US" altLang="zh-TW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林郁芳</a:t>
            </a:r>
            <a:r>
              <a:rPr lang="zh-TW" altLang="en-US" sz="5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5000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莊婷雯</a:t>
            </a:r>
            <a:r>
              <a:rPr lang="zh-TW" altLang="en-US" sz="5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5000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林奕彣</a:t>
            </a:r>
            <a:r>
              <a:rPr lang="en-US" altLang="zh-TW" sz="5000" b="1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000" b="1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錄取</a:t>
            </a:r>
            <a:r>
              <a:rPr lang="en-US" altLang="zh-TW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年度高考三級動物</a:t>
            </a:r>
            <a:r>
              <a:rPr lang="zh-TW" altLang="en-US" sz="5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技術類</a:t>
            </a:r>
            <a:r>
              <a:rPr lang="zh-TW" altLang="en-US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</a:t>
            </a:r>
            <a:r>
              <a:rPr lang="en-US" altLang="zh-TW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5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646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3</Words>
  <Application>Microsoft Office PowerPoint</Application>
  <PresentationFormat>自訂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標楷體</vt:lpstr>
      <vt:lpstr>Arial</vt:lpstr>
      <vt:lpstr>Trebuchet MS</vt:lpstr>
      <vt:lpstr>Wingdings 3</vt:lpstr>
      <vt:lpstr>多面向</vt:lpstr>
      <vt:lpstr>狂賀！ 本系畢業生 林郁芳、莊婷雯、林奕彣 錄取109年度高考三級動物技術類科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狂賀！ 本系應屆畢業生 林郁芳、莊婷雯、林奕彣錄取109年度高考三級動物技術類科， 錄取率42.9%</dc:title>
  <dc:creator>user</dc:creator>
  <cp:lastModifiedBy>USER</cp:lastModifiedBy>
  <cp:revision>8</cp:revision>
  <dcterms:created xsi:type="dcterms:W3CDTF">2020-10-14T05:30:45Z</dcterms:created>
  <dcterms:modified xsi:type="dcterms:W3CDTF">2022-01-05T08:57:36Z</dcterms:modified>
</cp:coreProperties>
</file>